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94" y="-1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E07DE-E834-4539-9592-F56723D1B71B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22E9-DD7F-4A2E-8DBF-09C98E4EEC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E07DE-E834-4539-9592-F56723D1B71B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22E9-DD7F-4A2E-8DBF-09C98E4EEC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E07DE-E834-4539-9592-F56723D1B71B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22E9-DD7F-4A2E-8DBF-09C98E4EEC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E07DE-E834-4539-9592-F56723D1B71B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22E9-DD7F-4A2E-8DBF-09C98E4EEC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E07DE-E834-4539-9592-F56723D1B71B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22E9-DD7F-4A2E-8DBF-09C98E4EEC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E07DE-E834-4539-9592-F56723D1B71B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22E9-DD7F-4A2E-8DBF-09C98E4EEC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E07DE-E834-4539-9592-F56723D1B71B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22E9-DD7F-4A2E-8DBF-09C98E4EEC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E07DE-E834-4539-9592-F56723D1B71B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22E9-DD7F-4A2E-8DBF-09C98E4EEC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E07DE-E834-4539-9592-F56723D1B71B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22E9-DD7F-4A2E-8DBF-09C98E4EEC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E07DE-E834-4539-9592-F56723D1B71B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22E9-DD7F-4A2E-8DBF-09C98E4EEC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E07DE-E834-4539-9592-F56723D1B71B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22E9-DD7F-4A2E-8DBF-09C98E4EEC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E07DE-E834-4539-9592-F56723D1B71B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722E9-DD7F-4A2E-8DBF-09C98E4EECA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png"/><Relationship Id="rId9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toyslife.it/sito/wp-content/uploads/Pinocchio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85918" y="5215318"/>
            <a:ext cx="1500166" cy="1642682"/>
          </a:xfrm>
          <a:prstGeom prst="rect">
            <a:avLst/>
          </a:prstGeom>
          <a:noFill/>
        </p:spPr>
      </p:pic>
      <p:pic>
        <p:nvPicPr>
          <p:cNvPr id="1028" name="Picture 4" descr="http://images.clipartpanda.com/pluto-clip-art-june21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48" y="214290"/>
            <a:ext cx="1009633" cy="1600173"/>
          </a:xfrm>
          <a:prstGeom prst="rect">
            <a:avLst/>
          </a:prstGeom>
          <a:noFill/>
        </p:spPr>
      </p:pic>
      <p:pic>
        <p:nvPicPr>
          <p:cNvPr id="1030" name="Picture 6" descr="http://img-fotki.yandex.ru/get/6417/47407354.847/0_fdfe2_21233_ori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143116"/>
            <a:ext cx="1461589" cy="2836351"/>
          </a:xfrm>
          <a:prstGeom prst="rect">
            <a:avLst/>
          </a:prstGeom>
          <a:noFill/>
        </p:spPr>
      </p:pic>
      <p:pic>
        <p:nvPicPr>
          <p:cNvPr id="1032" name="Picture 8" descr="http://clipart.toonarific.com/data/media/118/simba026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34" y="285728"/>
            <a:ext cx="1571604" cy="1571604"/>
          </a:xfrm>
          <a:prstGeom prst="rect">
            <a:avLst/>
          </a:prstGeom>
          <a:noFill/>
        </p:spPr>
      </p:pic>
      <p:pic>
        <p:nvPicPr>
          <p:cNvPr id="1034" name="Picture 10" descr="http://images.easyfreeclipart.com/160/ariel-clipart-160686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6586855" y="4948269"/>
            <a:ext cx="2557145" cy="1909731"/>
          </a:xfrm>
          <a:prstGeom prst="rect">
            <a:avLst/>
          </a:prstGeom>
          <a:noFill/>
        </p:spPr>
      </p:pic>
      <p:pic>
        <p:nvPicPr>
          <p:cNvPr id="1036" name="Picture 12" descr="https://img-fotki.yandex.ru/get/6607/163781271.40/0_7f9cd_ea19a1b3_S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677147" y="2214554"/>
            <a:ext cx="1466853" cy="2018605"/>
          </a:xfrm>
          <a:prstGeom prst="rect">
            <a:avLst/>
          </a:prstGeom>
          <a:noFill/>
        </p:spPr>
      </p:pic>
      <p:pic>
        <p:nvPicPr>
          <p:cNvPr id="1038" name="Picture 14" descr="http://1.bp.blogspot.com/-fGJdmdSsQik/Vk4IU58EaNI/AAAAAAAALYE/RRUYwK9327w/s1600/elsa-frozen-disney-02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flipH="1">
            <a:off x="0" y="5018200"/>
            <a:ext cx="2000264" cy="1839800"/>
          </a:xfrm>
          <a:prstGeom prst="rect">
            <a:avLst/>
          </a:prstGeom>
          <a:noFill/>
        </p:spPr>
      </p:pic>
      <p:pic>
        <p:nvPicPr>
          <p:cNvPr id="1040" name="Picture 16" descr="http://www.cartoonbucket.com/wp-content/uploads/2015/06/Goofy-Slipping.gif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786182" y="0"/>
            <a:ext cx="1643074" cy="1424854"/>
          </a:xfrm>
          <a:prstGeom prst="rect">
            <a:avLst/>
          </a:prstGeom>
          <a:noFill/>
        </p:spPr>
      </p:pic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857484" y="1428738"/>
          <a:ext cx="4572037" cy="4214838"/>
        </p:xfrm>
        <a:graphic>
          <a:graphicData uri="http://schemas.openxmlformats.org/drawingml/2006/table">
            <a:tbl>
              <a:tblPr/>
              <a:tblGrid>
                <a:gridCol w="457122"/>
                <a:gridCol w="457122"/>
                <a:gridCol w="457122"/>
                <a:gridCol w="457122"/>
                <a:gridCol w="457122"/>
                <a:gridCol w="457122"/>
                <a:gridCol w="457122"/>
                <a:gridCol w="457122"/>
                <a:gridCol w="457122"/>
                <a:gridCol w="457939"/>
              </a:tblGrid>
              <a:tr h="4030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9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9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0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9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9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9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0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9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8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n>
                          <a:solidFill>
                            <a:srgbClr val="0070C0"/>
                          </a:solidFill>
                        </a:ln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</dc:creator>
  <cp:lastModifiedBy>Comp</cp:lastModifiedBy>
  <cp:revision>2</cp:revision>
  <dcterms:created xsi:type="dcterms:W3CDTF">2017-02-15T18:03:17Z</dcterms:created>
  <dcterms:modified xsi:type="dcterms:W3CDTF">2017-02-15T18:15:07Z</dcterms:modified>
</cp:coreProperties>
</file>